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</p:sldMasterIdLst>
  <p:notesMasterIdLst>
    <p:notesMasterId r:id="rId89"/>
  </p:notesMasterIdLst>
  <p:sldIdLst>
    <p:sldId id="256" r:id="rId4"/>
    <p:sldId id="262" r:id="rId5"/>
    <p:sldId id="263" r:id="rId6"/>
    <p:sldId id="382" r:id="rId7"/>
    <p:sldId id="265" r:id="rId8"/>
    <p:sldId id="264" r:id="rId9"/>
    <p:sldId id="266" r:id="rId10"/>
    <p:sldId id="267" r:id="rId11"/>
    <p:sldId id="377" r:id="rId12"/>
    <p:sldId id="430" r:id="rId13"/>
    <p:sldId id="431" r:id="rId14"/>
    <p:sldId id="432" r:id="rId15"/>
    <p:sldId id="276" r:id="rId16"/>
    <p:sldId id="434" r:id="rId17"/>
    <p:sldId id="435" r:id="rId18"/>
    <p:sldId id="436" r:id="rId19"/>
    <p:sldId id="277" r:id="rId20"/>
    <p:sldId id="314" r:id="rId21"/>
    <p:sldId id="328" r:id="rId22"/>
    <p:sldId id="261" r:id="rId23"/>
    <p:sldId id="270" r:id="rId24"/>
    <p:sldId id="383" r:id="rId25"/>
    <p:sldId id="384" r:id="rId26"/>
    <p:sldId id="385" r:id="rId27"/>
    <p:sldId id="433" r:id="rId28"/>
    <p:sldId id="340" r:id="rId29"/>
    <p:sldId id="341" r:id="rId30"/>
    <p:sldId id="427" r:id="rId31"/>
    <p:sldId id="428" r:id="rId32"/>
    <p:sldId id="271" r:id="rId33"/>
    <p:sldId id="37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379" r:id="rId47"/>
    <p:sldId id="374" r:id="rId48"/>
    <p:sldId id="419" r:id="rId49"/>
    <p:sldId id="420" r:id="rId50"/>
    <p:sldId id="421" r:id="rId51"/>
    <p:sldId id="422" r:id="rId52"/>
    <p:sldId id="423" r:id="rId53"/>
    <p:sldId id="424" r:id="rId54"/>
    <p:sldId id="437" r:id="rId55"/>
    <p:sldId id="426" r:id="rId56"/>
    <p:sldId id="361" r:id="rId57"/>
    <p:sldId id="401" r:id="rId58"/>
    <p:sldId id="402" r:id="rId59"/>
    <p:sldId id="403" r:id="rId60"/>
    <p:sldId id="386" r:id="rId61"/>
    <p:sldId id="429" r:id="rId62"/>
    <p:sldId id="373" r:id="rId63"/>
    <p:sldId id="376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7" r:id="rId78"/>
    <p:sldId id="438" r:id="rId79"/>
    <p:sldId id="439" r:id="rId80"/>
    <p:sldId id="440" r:id="rId81"/>
    <p:sldId id="441" r:id="rId82"/>
    <p:sldId id="342" r:id="rId83"/>
    <p:sldId id="343" r:id="rId84"/>
    <p:sldId id="344" r:id="rId85"/>
    <p:sldId id="387" r:id="rId86"/>
    <p:sldId id="388" r:id="rId87"/>
    <p:sldId id="418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77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276"/>
            <p14:sldId id="434"/>
            <p14:sldId id="435"/>
            <p14:sldId id="436"/>
            <p14:sldId id="277"/>
            <p14:sldId id="314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379"/>
            <p14:sldId id="374"/>
            <p14:sldId id="419"/>
            <p14:sldId id="420"/>
            <p14:sldId id="421"/>
            <p14:sldId id="422"/>
            <p14:sldId id="423"/>
            <p14:sldId id="424"/>
            <p14:sldId id="437"/>
            <p14:sldId id="426"/>
          </p14:sldIdLst>
        </p14:section>
        <p14:section name="FMEA" id="{4FDCAB87-F2A8-4383-88F4-8E70D281F673}">
          <p14:sldIdLst>
            <p14:sldId id="361"/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/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54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2.emf"/><Relationship Id="rId9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3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emf"/><Relationship Id="rId7" Type="http://schemas.openxmlformats.org/officeDocument/2006/relationships/image" Target="../media/image35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emf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1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1" y="1227550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  <a:endParaRPr lang="en-US" dirty="0" smtClean="0"/>
          </a:p>
          <a:p>
            <a:pPr lvl="2"/>
            <a:r>
              <a:rPr lang="en-US" dirty="0" smtClean="0"/>
              <a:t>Solar Panels on Faces</a:t>
            </a:r>
          </a:p>
          <a:p>
            <a:pPr lvl="1"/>
            <a:r>
              <a:rPr lang="en-US" dirty="0"/>
              <a:t>Middle ($</a:t>
            </a:r>
            <a:r>
              <a:rPr lang="en-US" dirty="0" smtClean="0"/>
              <a:t>75,000)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</a:p>
          <a:p>
            <a:pPr lvl="2"/>
            <a:r>
              <a:rPr lang="en-US" dirty="0" smtClean="0"/>
              <a:t>Deployed Solar Panels</a:t>
            </a:r>
          </a:p>
          <a:p>
            <a:pPr lvl="1"/>
            <a:r>
              <a:rPr lang="en-US" dirty="0"/>
              <a:t>Upper ($</a:t>
            </a:r>
            <a:r>
              <a:rPr lang="en-US" dirty="0" smtClean="0"/>
              <a:t>100,000)</a:t>
            </a:r>
          </a:p>
          <a:p>
            <a:pPr lvl="2"/>
            <a:r>
              <a:rPr lang="en-US" dirty="0" smtClean="0"/>
              <a:t>Active </a:t>
            </a:r>
            <a:r>
              <a:rPr lang="en-US" dirty="0"/>
              <a:t>Attitude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/>
              <a:t>Deployed Solar </a:t>
            </a:r>
            <a:r>
              <a:rPr lang="en-US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57122"/>
              </p:ext>
            </p:extLst>
          </p:nvPr>
        </p:nvGraphicFramePr>
        <p:xfrm>
          <a:off x="731520" y="1028857"/>
          <a:ext cx="11029182" cy="496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6"/>
                <a:gridCol w="3288030"/>
                <a:gridCol w="2072005"/>
                <a:gridCol w="2351181"/>
              </a:tblGrid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5806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17887">
                <a:tc>
                  <a:txBody>
                    <a:bodyPr/>
                    <a:lstStyle/>
                    <a:p>
                      <a:r>
                        <a:rPr lang="en-US" dirty="0" smtClean="0"/>
                        <a:t>GPS </a:t>
                      </a: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62296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83039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Magnetic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4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</a:t>
            </a:r>
            <a:r>
              <a:rPr lang="en-US" dirty="0" smtClean="0">
                <a:solidFill>
                  <a:prstClr val="white"/>
                </a:solidFill>
              </a:rPr>
              <a:t>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79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1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6" y="1052945"/>
            <a:ext cx="9206977" cy="54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</a:t>
                </a:r>
                <a:r>
                  <a:rPr lang="en-US" dirty="0" err="1" smtClean="0"/>
                  <a:t>Mins</a:t>
                </a:r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0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61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1" y="2749377"/>
            <a:ext cx="358346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0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5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38" y="2434281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2"/>
            <a:ext cx="6178" cy="284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5" y="2749377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4" y="2577018"/>
            <a:ext cx="667266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0" y="3424776"/>
            <a:ext cx="15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1"/>
            <a:ext cx="1467366" cy="1505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8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3713323"/>
            <a:ext cx="4898402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964" t="365" r="35414"/>
          <a:stretch/>
        </p:blipFill>
        <p:spPr>
          <a:xfrm>
            <a:off x="5540829" y="812753"/>
            <a:ext cx="5114062" cy="5801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12921" y="6388274"/>
            <a:ext cx="42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Provided in supplemental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smtClean="0"/>
              <a:t>Need </a:t>
            </a:r>
            <a:r>
              <a:rPr lang="en-US" dirty="0" smtClean="0"/>
              <a:t>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2 non-collinear vectors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</a:t>
            </a:r>
            <a:r>
              <a:rPr lang="en-US" smtClean="0"/>
              <a:t>level description</a:t>
            </a:r>
          </a:p>
          <a:p>
            <a:pPr lvl="1"/>
            <a:r>
              <a:rPr lang="en-US" smtClean="0"/>
              <a:t>Integrating </a:t>
            </a:r>
            <a:r>
              <a:rPr lang="en-US" dirty="0" smtClean="0"/>
              <a:t>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1023327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SOCRATES,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6369" y="2026161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Signal </a:t>
            </a:r>
            <a:endParaRPr lang="en-US" sz="3600" dirty="0"/>
          </a:p>
          <a:p>
            <a:r>
              <a:rPr lang="en-US" sz="3600" dirty="0" smtClean="0"/>
              <a:t>  Opportunity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/>
              <a:t>Cubesat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Ranging </a:t>
            </a:r>
            <a:endParaRPr lang="en-US" sz="3600" dirty="0"/>
          </a:p>
          <a:p>
            <a:r>
              <a:rPr lang="en-US" sz="3600" dirty="0" smtClean="0"/>
              <a:t>          And </a:t>
            </a:r>
            <a:endParaRPr lang="en-US" sz="3600" dirty="0"/>
          </a:p>
          <a:p>
            <a:r>
              <a:rPr lang="en-US" sz="3600" dirty="0" smtClean="0"/>
              <a:t>            Timing </a:t>
            </a:r>
            <a:endParaRPr lang="en-US" sz="3600" dirty="0"/>
          </a:p>
          <a:p>
            <a:r>
              <a:rPr lang="en-US" sz="3600" dirty="0" smtClean="0"/>
              <a:t>              Experiment </a:t>
            </a:r>
            <a:endParaRPr lang="en-US" sz="3600" dirty="0"/>
          </a:p>
          <a:p>
            <a:r>
              <a:rPr lang="en-US" sz="3600" dirty="0" smtClean="0"/>
              <a:t>               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Receiving radio from Aerospace Corp.</a:t>
            </a:r>
          </a:p>
          <a:p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pPr lvl="1"/>
            <a:r>
              <a:rPr lang="en-US" dirty="0" smtClean="0"/>
              <a:t>High gain</a:t>
            </a:r>
          </a:p>
          <a:p>
            <a:pPr lvl="1"/>
            <a:r>
              <a:rPr lang="en-US" dirty="0" smtClean="0"/>
              <a:t>Deployable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12" y="2154115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819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vs Final design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896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9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08186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 21.9 W – 7.3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143" y="341989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338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Batteries: </a:t>
            </a:r>
            <a:r>
              <a:rPr lang="en-US" dirty="0" err="1" smtClean="0">
                <a:solidFill>
                  <a:prstClr val="white"/>
                </a:solidFill>
              </a:rPr>
              <a:t>BPx</a:t>
            </a:r>
            <a:r>
              <a:rPr lang="en-US" dirty="0" smtClean="0">
                <a:solidFill>
                  <a:prstClr val="white"/>
                </a:solidFill>
              </a:rPr>
              <a:t> – </a:t>
            </a:r>
            <a:r>
              <a:rPr lang="en-US" dirty="0" err="1" smtClean="0">
                <a:solidFill>
                  <a:prstClr val="white"/>
                </a:solidFill>
              </a:rPr>
              <a:t>GomSpace</a:t>
            </a:r>
            <a:endParaRPr lang="en-US" dirty="0" smtClean="0">
              <a:solidFill>
                <a:prstClr val="white"/>
              </a:solidFill>
            </a:endParaRP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62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CONOPS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011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8292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 </a:t>
            </a:r>
            <a:r>
              <a:rPr lang="en-US" dirty="0" err="1" smtClean="0"/>
              <a:t>final</a:t>
            </a:r>
            <a:r>
              <a:rPr lang="en-US" dirty="0" smtClean="0"/>
              <a:t> finalize design.</a:t>
            </a:r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Questions?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</a:t>
            </a:r>
            <a:r>
              <a:rPr lang="en-US" dirty="0" smtClean="0"/>
              <a:t>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</a:t>
            </a:r>
            <a:r>
              <a:rPr lang="en-US" dirty="0" smtClean="0"/>
              <a:t>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</a:t>
            </a:r>
            <a:r>
              <a:rPr lang="en-US" dirty="0" smtClean="0"/>
              <a:t>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62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425179" cy="2328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6" y="3720134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2" y="1566520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NASA CubeSat Launch Initiative </a:t>
            </a:r>
            <a:r>
              <a:rPr lang="en-US" sz="2000" dirty="0" smtClean="0"/>
              <a:t>requirements</a:t>
            </a:r>
          </a:p>
          <a:p>
            <a:pPr lvl="2"/>
            <a:r>
              <a:rPr lang="en-US" dirty="0" smtClean="0"/>
              <a:t>In 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Subsystems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Division of labor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4774</TotalTime>
  <Words>3843</Words>
  <Application>Microsoft Office PowerPoint</Application>
  <PresentationFormat>Custom</PresentationFormat>
  <Paragraphs>915</Paragraphs>
  <Slides>85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Theme1</vt:lpstr>
      <vt:lpstr>1_Theme1</vt:lpstr>
      <vt:lpstr>2_Theme1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 - Structure</vt:lpstr>
      <vt:lpstr>Design - Structure</vt:lpstr>
      <vt:lpstr>Design – Requirements for GRID/GPS</vt:lpstr>
      <vt:lpstr>Design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- Power</vt:lpstr>
      <vt:lpstr>Design – Power Budget</vt:lpstr>
      <vt:lpstr>FMEA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87</cp:revision>
  <dcterms:created xsi:type="dcterms:W3CDTF">2015-11-20T16:46:02Z</dcterms:created>
  <dcterms:modified xsi:type="dcterms:W3CDTF">2015-12-15T23:11:11Z</dcterms:modified>
</cp:coreProperties>
</file>